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7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1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E2B273-F1CB-432B-B1FD-7784094DB8F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197E17-FC4C-42BC-8285-E82D7489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29915"/>
            <a:ext cx="8825658" cy="2677648"/>
          </a:xfrm>
        </p:spPr>
        <p:txBody>
          <a:bodyPr/>
          <a:lstStyle/>
          <a:p>
            <a:r>
              <a:rPr lang="el-GR" sz="4000" dirty="0" smtClean="0"/>
              <a:t>Απαντήσεις </a:t>
            </a:r>
            <a:r>
              <a:rPr lang="el-GR" sz="4000" dirty="0" smtClean="0"/>
              <a:t>της Φόρμας: «Εσωτερικό του Υπολογιστή»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Αρχοντοβασιλησ</a:t>
            </a:r>
            <a:r>
              <a:rPr lang="el-GR" sz="2400" dirty="0" smtClean="0"/>
              <a:t> </a:t>
            </a:r>
            <a:r>
              <a:rPr lang="el-GR" sz="2400" dirty="0" err="1" smtClean="0"/>
              <a:t>αγγελοσ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5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1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9298"/>
              </p:ext>
            </p:extLst>
          </p:nvPr>
        </p:nvGraphicFramePr>
        <p:xfrm>
          <a:off x="595388" y="2847253"/>
          <a:ext cx="10970301" cy="301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7352280" imgH="2018880" progId="">
                  <p:embed/>
                </p:oleObj>
              </mc:Choice>
              <mc:Fallback>
                <p:oleObj r:id="rId3" imgW="7352280" imgH="201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88" y="2847253"/>
                        <a:ext cx="10970301" cy="301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4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2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59007"/>
              </p:ext>
            </p:extLst>
          </p:nvPr>
        </p:nvGraphicFramePr>
        <p:xfrm>
          <a:off x="1524001" y="2312407"/>
          <a:ext cx="8714508" cy="454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7415640" imgH="5168160" progId="">
                  <p:embed/>
                </p:oleObj>
              </mc:Choice>
              <mc:Fallback>
                <p:oleObj r:id="rId3" imgW="7415640" imgH="5168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1" y="2312407"/>
                        <a:ext cx="8714508" cy="454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8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3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39624"/>
              </p:ext>
            </p:extLst>
          </p:nvPr>
        </p:nvGraphicFramePr>
        <p:xfrm>
          <a:off x="589513" y="2508971"/>
          <a:ext cx="10930110" cy="336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7136280" imgH="2196720" progId="">
                  <p:embed/>
                </p:oleObj>
              </mc:Choice>
              <mc:Fallback>
                <p:oleObj r:id="rId3" imgW="7136280" imgH="2196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513" y="2508971"/>
                        <a:ext cx="10930110" cy="336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4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61167"/>
              </p:ext>
            </p:extLst>
          </p:nvPr>
        </p:nvGraphicFramePr>
        <p:xfrm>
          <a:off x="942632" y="2415454"/>
          <a:ext cx="9785549" cy="444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7022160" imgH="3187080" progId="">
                  <p:embed/>
                </p:oleObj>
              </mc:Choice>
              <mc:Fallback>
                <p:oleObj r:id="rId3" imgW="7022160" imgH="3187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632" y="2415454"/>
                        <a:ext cx="9785549" cy="4442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7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5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69758"/>
              </p:ext>
            </p:extLst>
          </p:nvPr>
        </p:nvGraphicFramePr>
        <p:xfrm>
          <a:off x="1219196" y="2266518"/>
          <a:ext cx="9753600" cy="455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7517160" imgH="3923640" progId="">
                  <p:embed/>
                </p:oleObj>
              </mc:Choice>
              <mc:Fallback>
                <p:oleObj r:id="rId3" imgW="7517160" imgH="3923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196" y="2266518"/>
                        <a:ext cx="9753600" cy="4558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1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smtClean="0"/>
              <a:t>Ερώτηση </a:t>
            </a:r>
            <a:r>
              <a:rPr lang="el-GR" sz="4400" b="1" dirty="0"/>
              <a:t>6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64874"/>
              </p:ext>
            </p:extLst>
          </p:nvPr>
        </p:nvGraphicFramePr>
        <p:xfrm>
          <a:off x="741098" y="2890549"/>
          <a:ext cx="10633052" cy="197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6984000" imgH="1294920" progId="">
                  <p:embed/>
                </p:oleObj>
              </mc:Choice>
              <mc:Fallback>
                <p:oleObj r:id="rId3" imgW="6984000" imgH="1294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098" y="2890549"/>
                        <a:ext cx="10633052" cy="197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5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</a:t>
            </a:r>
            <a:r>
              <a:rPr lang="el-GR" sz="4400" b="1" dirty="0"/>
              <a:t>7</a:t>
            </a:r>
            <a:endParaRPr lang="en-US" sz="4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872984"/>
              </p:ext>
            </p:extLst>
          </p:nvPr>
        </p:nvGraphicFramePr>
        <p:xfrm>
          <a:off x="685301" y="2810307"/>
          <a:ext cx="10577157" cy="201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7949160" imgH="1510920" progId="">
                  <p:embed/>
                </p:oleObj>
              </mc:Choice>
              <mc:Fallback>
                <p:oleObj r:id="rId3" imgW="7949160" imgH="1510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301" y="2810307"/>
                        <a:ext cx="10577157" cy="201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9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/>
              <a:t>Ε</a:t>
            </a:r>
            <a:r>
              <a:rPr lang="el-GR" sz="4400" b="1" dirty="0" smtClean="0"/>
              <a:t>ρώτηση 8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43359"/>
              </p:ext>
            </p:extLst>
          </p:nvPr>
        </p:nvGraphicFramePr>
        <p:xfrm>
          <a:off x="777838" y="2596717"/>
          <a:ext cx="10888989" cy="410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7707600" imgH="2907720" progId="">
                  <p:embed/>
                </p:oleObj>
              </mc:Choice>
              <mc:Fallback>
                <p:oleObj r:id="rId3" imgW="7707600" imgH="2907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38" y="2596717"/>
                        <a:ext cx="10888989" cy="4108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0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</TotalTime>
  <Words>27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Απαντήσεις της Φόρμας: «Εσωτερικό του Υπολογιστή»</vt:lpstr>
      <vt:lpstr>Ερώτηση 1</vt:lpstr>
      <vt:lpstr>Ερώτηση 2</vt:lpstr>
      <vt:lpstr>Ερώτηση 3</vt:lpstr>
      <vt:lpstr>Ερώτηση 4</vt:lpstr>
      <vt:lpstr>Ερώτηση 5</vt:lpstr>
      <vt:lpstr>Ερώτηση 6</vt:lpstr>
      <vt:lpstr>Ερώτηση 7</vt:lpstr>
      <vt:lpstr>Ερώτηση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Langelo</dc:creator>
  <cp:lastModifiedBy>Langelo</cp:lastModifiedBy>
  <cp:revision>8</cp:revision>
  <dcterms:created xsi:type="dcterms:W3CDTF">2018-01-31T15:38:21Z</dcterms:created>
  <dcterms:modified xsi:type="dcterms:W3CDTF">2020-05-02T16:19:23Z</dcterms:modified>
</cp:coreProperties>
</file>